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67" r:id="rId5"/>
  </p:sldMasterIdLst>
  <p:notesMasterIdLst>
    <p:notesMasterId r:id="rId7"/>
  </p:notesMasterIdLst>
  <p:handoutMasterIdLst>
    <p:handoutMasterId r:id="rId8"/>
  </p:handoutMasterIdLst>
  <p:sldIdLst>
    <p:sldId id="272" r:id="rId6"/>
  </p:sldIdLst>
  <p:sldSz cx="9144000" cy="5143500" type="screen16x9"/>
  <p:notesSz cx="6669088" cy="9926638"/>
  <p:custShowLst>
    <p:custShow name="Tabel of Content" id="0">
      <p:sldLst/>
    </p:custShow>
  </p:custShowLst>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178" algn="l" rtl="0" fontAlgn="base">
      <a:spcBef>
        <a:spcPct val="0"/>
      </a:spcBef>
      <a:spcAft>
        <a:spcPct val="0"/>
      </a:spcAft>
      <a:defRPr kern="1200">
        <a:solidFill>
          <a:schemeClr val="tx1"/>
        </a:solidFill>
        <a:latin typeface="Arial" charset="0"/>
        <a:ea typeface="+mn-ea"/>
        <a:cs typeface="Arial" charset="0"/>
      </a:defRPr>
    </a:lvl2pPr>
    <a:lvl3pPr marL="914355" algn="l" rtl="0" fontAlgn="base">
      <a:spcBef>
        <a:spcPct val="0"/>
      </a:spcBef>
      <a:spcAft>
        <a:spcPct val="0"/>
      </a:spcAft>
      <a:defRPr kern="1200">
        <a:solidFill>
          <a:schemeClr val="tx1"/>
        </a:solidFill>
        <a:latin typeface="Arial" charset="0"/>
        <a:ea typeface="+mn-ea"/>
        <a:cs typeface="Arial" charset="0"/>
      </a:defRPr>
    </a:lvl3pPr>
    <a:lvl4pPr marL="1371532" algn="l" rtl="0" fontAlgn="base">
      <a:spcBef>
        <a:spcPct val="0"/>
      </a:spcBef>
      <a:spcAft>
        <a:spcPct val="0"/>
      </a:spcAft>
      <a:defRPr kern="1200">
        <a:solidFill>
          <a:schemeClr val="tx1"/>
        </a:solidFill>
        <a:latin typeface="Arial" charset="0"/>
        <a:ea typeface="+mn-ea"/>
        <a:cs typeface="Arial" charset="0"/>
      </a:defRPr>
    </a:lvl4pPr>
    <a:lvl5pPr marL="1828709" algn="l" rtl="0" fontAlgn="base">
      <a:spcBef>
        <a:spcPct val="0"/>
      </a:spcBef>
      <a:spcAft>
        <a:spcPct val="0"/>
      </a:spcAft>
      <a:defRPr kern="1200">
        <a:solidFill>
          <a:schemeClr val="tx1"/>
        </a:solidFill>
        <a:latin typeface="Arial" charset="0"/>
        <a:ea typeface="+mn-ea"/>
        <a:cs typeface="Arial" charset="0"/>
      </a:defRPr>
    </a:lvl5pPr>
    <a:lvl6pPr marL="2285886" algn="l" defTabSz="914355" rtl="0" eaLnBrk="1" latinLnBrk="0" hangingPunct="1">
      <a:defRPr kern="1200">
        <a:solidFill>
          <a:schemeClr val="tx1"/>
        </a:solidFill>
        <a:latin typeface="Arial" charset="0"/>
        <a:ea typeface="+mn-ea"/>
        <a:cs typeface="Arial" charset="0"/>
      </a:defRPr>
    </a:lvl6pPr>
    <a:lvl7pPr marL="2743064" algn="l" defTabSz="914355" rtl="0" eaLnBrk="1" latinLnBrk="0" hangingPunct="1">
      <a:defRPr kern="1200">
        <a:solidFill>
          <a:schemeClr val="tx1"/>
        </a:solidFill>
        <a:latin typeface="Arial" charset="0"/>
        <a:ea typeface="+mn-ea"/>
        <a:cs typeface="Arial" charset="0"/>
      </a:defRPr>
    </a:lvl7pPr>
    <a:lvl8pPr marL="3200240" algn="l" defTabSz="914355" rtl="0" eaLnBrk="1" latinLnBrk="0" hangingPunct="1">
      <a:defRPr kern="1200">
        <a:solidFill>
          <a:schemeClr val="tx1"/>
        </a:solidFill>
        <a:latin typeface="Arial" charset="0"/>
        <a:ea typeface="+mn-ea"/>
        <a:cs typeface="Arial" charset="0"/>
      </a:defRPr>
    </a:lvl8pPr>
    <a:lvl9pPr marL="3657418" algn="l" defTabSz="914355"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Epidemiology" id="{A16CF60F-3ED1-45E4-9C0F-3E0DDB2C3446}">
          <p14:sldIdLst>
            <p14:sldId id="272"/>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19" clrIdx="9"/>
  <p:cmAuthor id="3" name="Author" initials="A" lastIdx="1" clrIdx="3"/>
  <p:cmAuthor id="10" name="Murat Yildirim" initials="MY" lastIdx="9"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ED45"/>
    <a:srgbClr val="7400BF"/>
    <a:srgbClr val="426BBA"/>
    <a:srgbClr val="EF9C00"/>
    <a:srgbClr val="DBD9CA"/>
    <a:srgbClr val="64ABAF"/>
    <a:srgbClr val="BAC4E3"/>
    <a:srgbClr val="B01C2E"/>
    <a:srgbClr val="739AB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8" autoAdjust="0"/>
    <p:restoredTop sz="72051" autoAdjust="0"/>
  </p:normalViewPr>
  <p:slideViewPr>
    <p:cSldViewPr snapToGrid="0">
      <p:cViewPr varScale="1">
        <p:scale>
          <a:sx n="144" d="100"/>
          <a:sy n="144" d="100"/>
        </p:scale>
        <p:origin x="2628" y="126"/>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9300"/>
    </p:cViewPr>
  </p:sorterViewPr>
  <p:notesViewPr>
    <p:cSldViewPr>
      <p:cViewPr varScale="1">
        <p:scale>
          <a:sx n="148" d="100"/>
          <a:sy n="148" d="100"/>
        </p:scale>
        <p:origin x="-5480" y="-120"/>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527050"/>
            <a:ext cx="6615112" cy="3722688"/>
          </a:xfrm>
        </p:spPr>
      </p:sp>
      <p:sp>
        <p:nvSpPr>
          <p:cNvPr id="3" name="Notes Placeholder 2"/>
          <p:cNvSpPr>
            <a:spLocks noGrp="1"/>
          </p:cNvSpPr>
          <p:nvPr>
            <p:ph type="body" idx="1"/>
          </p:nvPr>
        </p:nvSpPr>
        <p:spPr/>
        <p:txBody>
          <a:bodyPr/>
          <a:lstStyle/>
          <a:p>
            <a:pPr>
              <a:defRPr/>
            </a:pPr>
            <a:r>
              <a:rPr lang="en-US" dirty="0"/>
              <a:t>Patients were randomly selected from current psychiatric caseloads drawn from urban and suburban areas of Leicester, England.</a:t>
            </a:r>
          </a:p>
          <a:p>
            <a:pPr>
              <a:defRPr/>
            </a:pPr>
            <a:r>
              <a:rPr lang="en-US" dirty="0"/>
              <a:t>Patients were included as participants if they had received a diagnosis of schizophrenia according to </a:t>
            </a:r>
            <a:r>
              <a:rPr lang="en-US" i="1" dirty="0"/>
              <a:t>Diagnostic and Statistical Manual of Mental Diseases, 4th edition </a:t>
            </a:r>
            <a:r>
              <a:rPr lang="en-US" dirty="0"/>
              <a:t>(</a:t>
            </a:r>
            <a:r>
              <a:rPr lang="en-US" i="1" dirty="0"/>
              <a:t>DSM-IV</a:t>
            </a:r>
            <a:r>
              <a:rPr lang="en-US" dirty="0"/>
              <a:t>) criteria and had no other psychosis, were aged 18 to 64 years, and had given their informed consent.</a:t>
            </a:r>
          </a:p>
          <a:p>
            <a:pPr>
              <a:defRPr/>
            </a:pPr>
            <a:r>
              <a:rPr lang="en-US" dirty="0"/>
              <a:t>Relapse was identified retrospectively in this study as the reemergence or aggravation of psychotic symptoms for at least 7 days during the 6 months prior to the study.</a:t>
            </a:r>
          </a:p>
          <a:p>
            <a:pPr>
              <a:defRPr/>
            </a:pPr>
            <a:r>
              <a:rPr lang="en-US" dirty="0"/>
              <a:t>In addition to instances of relapse identified by clinical staff, recorded changes in mental state were regarded as significant and amounting to relapse if there was a clearly documented assessment of a relapse. A change in management, as appropriate, might also have occurred, and not all relapses led to readmission. Relapse could thus be identified in cases of patients who had been admitted to a hospital in the past 6 months, who had consulted their psychiatrist and had had their medication changed for deterioration in their condition, or who had had an increase in intensive support at home from the community mental health team. A planned hospital admission was not classified as a relapse</a:t>
            </a:r>
          </a:p>
          <a:p>
            <a:pPr>
              <a:defRPr/>
            </a:pPr>
            <a:r>
              <a:rPr lang="en-US" dirty="0"/>
              <a:t>Patients who relapsed demonstrated significantly higher expenditures in inpatient care, outpatient psychiatric visits, and visits by psychiatrists.</a:t>
            </a:r>
          </a:p>
          <a:p>
            <a:pPr>
              <a:defRPr/>
            </a:pPr>
            <a:r>
              <a:rPr lang="en-US" dirty="0"/>
              <a:t>Higher costs in day care center visits were seen in patients who did not relapse.</a:t>
            </a:r>
          </a:p>
          <a:p>
            <a:pPr>
              <a:defRPr/>
            </a:pPr>
            <a:endParaRPr lang="en-US" b="1" dirty="0"/>
          </a:p>
          <a:p>
            <a:pPr>
              <a:defRPr/>
            </a:pPr>
            <a:r>
              <a:rPr lang="en-US" sz="900" b="1" dirty="0"/>
              <a:t>Reference</a:t>
            </a:r>
            <a:endParaRPr lang="en-US" sz="900" dirty="0"/>
          </a:p>
          <a:p>
            <a:pPr>
              <a:defRPr/>
            </a:pPr>
            <a:r>
              <a:rPr lang="en-US" sz="900" dirty="0"/>
              <a:t>Almond S, Knapp M, Francois C, </a:t>
            </a:r>
            <a:r>
              <a:rPr lang="en-US" sz="900" dirty="0" err="1"/>
              <a:t>Toumi</a:t>
            </a:r>
            <a:r>
              <a:rPr lang="en-US" sz="900" dirty="0"/>
              <a:t> M, </a:t>
            </a:r>
            <a:r>
              <a:rPr lang="en-US" sz="900" dirty="0" err="1"/>
              <a:t>Brugha</a:t>
            </a:r>
            <a:r>
              <a:rPr lang="en-US" sz="900" dirty="0"/>
              <a:t> T. Relapse in schizophrenia: costs, clinical outcomes and quality of life. </a:t>
            </a:r>
            <a:r>
              <a:rPr lang="en-US" sz="900" i="1" dirty="0"/>
              <a:t>Br J Psychiatry</a:t>
            </a:r>
            <a:r>
              <a:rPr lang="en-US" sz="900" dirty="0"/>
              <a:t>. 2004;184:346-351.</a:t>
            </a:r>
          </a:p>
          <a:p>
            <a:endParaRPr lang="en-US" dirty="0"/>
          </a:p>
        </p:txBody>
      </p:sp>
      <p:sp>
        <p:nvSpPr>
          <p:cNvPr id="4" name="Slide Number Placeholder 3"/>
          <p:cNvSpPr>
            <a:spLocks noGrp="1"/>
          </p:cNvSpPr>
          <p:nvPr>
            <p:ph type="sldNum" sz="quarter" idx="10"/>
          </p:nvPr>
        </p:nvSpPr>
        <p:spPr/>
        <p:txBody>
          <a:bodyPr/>
          <a:lstStyle/>
          <a:p>
            <a:pPr>
              <a:defRPr/>
            </a:pPr>
            <a:fld id="{F4F2BE24-24BF-474A-A144-AFFAD38D46DE}"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174354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3.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image" Target="../media/image13.png"/><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55196180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86631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419290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259938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656635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06924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34083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9354646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29250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65844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90858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404812" y="1062589"/>
            <a:ext cx="8333186" cy="480413"/>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050" dirty="0">
                <a:solidFill>
                  <a:srgbClr val="3F1A01"/>
                </a:solidFill>
              </a:defRPr>
            </a:lvl1pPr>
          </a:lstStyle>
          <a:p>
            <a:pPr marL="135000" lvl="0" indent="-135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404813" y="1745502"/>
            <a:ext cx="8333185" cy="2628498"/>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93781511"/>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78858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2074736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3145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603585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57997" y="393698"/>
            <a:ext cx="1080000" cy="211122"/>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488081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9144000" cy="51435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2B2B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94884632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9144000" cy="51435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51304894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9144000" cy="51435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F0F0F0"/>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26204878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9144000" cy="51435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E1D8BF"/>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8657399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9144000" cy="51435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36601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74111734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4899059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9144000" cy="51435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D9D1CC"/>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48660748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9144000" cy="51435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4"/>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05230760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9144000" cy="51435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B0C4D6"/>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30117069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9144000" cy="51435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5"/>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19437978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662609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4227469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5837287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521958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779914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7082979"/>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547157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114425" y="2085750"/>
            <a:ext cx="6915150" cy="830997"/>
          </a:xfrm>
          <a:prstGeom prst="rect">
            <a:avLst/>
          </a:prstGeom>
          <a:noFill/>
        </p:spPr>
        <p:txBody>
          <a:bodyPr wrap="square" rtlCol="0">
            <a:spAutoFit/>
          </a:bodyPr>
          <a:lstStyle/>
          <a:p>
            <a:r>
              <a:rPr lang="en-GB" sz="2700" b="1">
                <a:solidFill>
                  <a:srgbClr val="3F1A01"/>
                </a:solidFill>
                <a:latin typeface="+mj-lt"/>
                <a:cs typeface="Times New Roman" panose="02020603050405020304" pitchFamily="18" charset="0"/>
              </a:rPr>
              <a:t>Delete all masterslides after this slide.</a:t>
            </a:r>
          </a:p>
          <a:p>
            <a:r>
              <a:rPr lang="en-GB" sz="2100">
                <a:solidFill>
                  <a:srgbClr val="B59E5F"/>
                </a:solidFill>
                <a:latin typeface="Times New Roman" panose="02020603050405020304" pitchFamily="18" charset="0"/>
                <a:cs typeface="Times New Roman" panose="02020603050405020304" pitchFamily="18" charset="0"/>
              </a:rPr>
              <a:t>They are not part of this presentation.</a:t>
            </a:r>
            <a:endParaRPr lang="en-GB" sz="21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654797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Front page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1" y="1300734"/>
            <a:ext cx="5445578" cy="1400794"/>
          </a:xfrm>
        </p:spPr>
        <p:txBody>
          <a:bodyPr anchor="t">
            <a:normAutofit/>
          </a:bodyPr>
          <a:lstStyle>
            <a:lvl1pPr algn="l">
              <a:defRPr sz="3000" baseline="0">
                <a:solidFill>
                  <a:schemeClr val="bg1"/>
                </a:solidFill>
              </a:defRPr>
            </a:lvl1pPr>
          </a:lstStyle>
          <a:p>
            <a:r>
              <a:rPr lang="da-DK"/>
              <a:t>Click to add presentation title</a:t>
            </a:r>
            <a:endParaRPr lang="en-US"/>
          </a:p>
        </p:txBody>
      </p:sp>
      <p:sp>
        <p:nvSpPr>
          <p:cNvPr id="3" name="Subtitle 2"/>
          <p:cNvSpPr>
            <a:spLocks noGrp="1"/>
          </p:cNvSpPr>
          <p:nvPr>
            <p:ph type="subTitle" idx="1" hasCustomPrompt="1"/>
          </p:nvPr>
        </p:nvSpPr>
        <p:spPr>
          <a:xfrm>
            <a:off x="628651" y="3846463"/>
            <a:ext cx="5445578" cy="818406"/>
          </a:xfrm>
        </p:spPr>
        <p:txBody>
          <a:bodyPr>
            <a:normAutofit/>
          </a:bodyPr>
          <a:lstStyle>
            <a:lvl1pPr marL="0" indent="0" algn="l">
              <a:buNone/>
              <a:defRPr sz="1350" b="1"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Click to add presentation subtitle</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Tree>
    <p:extLst>
      <p:ext uri="{BB962C8B-B14F-4D97-AF65-F5344CB8AC3E}">
        <p14:creationId xmlns:p14="http://schemas.microsoft.com/office/powerpoint/2010/main" val="348273121"/>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3"/>
            <a:ext cx="7886700" cy="393587"/>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028700"/>
            <a:ext cx="7886700" cy="3263504"/>
          </a:xfrm>
        </p:spPr>
        <p:txBody>
          <a:bodyPr/>
          <a:lstStyle>
            <a:lvl1pPr>
              <a:defRPr sz="1800"/>
            </a:lvl1pPr>
            <a:lvl2pPr>
              <a:defRPr sz="1350"/>
            </a:lvl2pPr>
            <a:lvl3pPr>
              <a:defRPr sz="1050"/>
            </a:lvl3pPr>
            <a:lvl4pPr>
              <a:defRPr sz="75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11"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4221607501"/>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380785"/>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hasCustomPrompt="1"/>
          </p:nvPr>
        </p:nvSpPr>
        <p:spPr>
          <a:xfrm>
            <a:off x="628650" y="1028700"/>
            <a:ext cx="7886700" cy="3263504"/>
          </a:xfrm>
        </p:spPr>
        <p:txBody>
          <a:bodyPr/>
          <a:lstStyle>
            <a:lvl1pPr marL="0" indent="0">
              <a:buNone/>
              <a:defRPr sz="1800"/>
            </a:lvl1pPr>
          </a:lstStyle>
          <a:p>
            <a:pPr lvl="0"/>
            <a:r>
              <a:rPr lang="da-DK"/>
              <a:t>Click to add text</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Text Placeholder 10"/>
          <p:cNvSpPr>
            <a:spLocks noGrp="1"/>
          </p:cNvSpPr>
          <p:nvPr>
            <p:ph type="body" sz="quarter" idx="13"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56630754"/>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294388"/>
            <a:ext cx="7886700" cy="845798"/>
          </a:xfrm>
        </p:spPr>
        <p:txBody>
          <a:bodyPr anchor="t">
            <a:normAutofit/>
          </a:bodyPr>
          <a:lstStyle>
            <a:lvl1pPr>
              <a:defRPr sz="3000"/>
            </a:lvl1pPr>
          </a:lstStyle>
          <a:p>
            <a:r>
              <a:rPr lang="da-DK"/>
              <a:t>Click to chapter title</a:t>
            </a:r>
            <a:br>
              <a:rPr lang="da-DK"/>
            </a:br>
            <a:r>
              <a:rPr lang="da-DK"/>
              <a:t>in two lines</a:t>
            </a:r>
            <a:endParaRPr lang="en-US"/>
          </a:p>
        </p:txBody>
      </p:sp>
      <p:sp>
        <p:nvSpPr>
          <p:cNvPr id="4" name="Date Placeholder 3"/>
          <p:cNvSpPr>
            <a:spLocks noGrp="1"/>
          </p:cNvSpPr>
          <p:nvPr>
            <p:ph type="dt" sz="half" idx="10"/>
          </p:nvPr>
        </p:nvSpPr>
        <p:spPr/>
        <p:txBody>
          <a:bodyPr/>
          <a:lstStyle/>
          <a:p>
            <a:fld id="{74C0F0A2-D41B-FF41-A535-941EEA34AEB1}" type="datetimeFigureOut">
              <a:rPr lang="en-US" smtClean="0">
                <a:solidFill>
                  <a:srgbClr val="B51C12"/>
                </a:solidFill>
              </a:rPr>
              <a:pPr/>
              <a:t>2/23/2022</a:t>
            </a:fld>
            <a:endParaRPr lang="en-US">
              <a:solidFill>
                <a:srgbClr val="B51C12"/>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6DBC486D-4FAB-B746-8B02-8D7C842291C6}" type="slidenum">
              <a:rPr lang="uk-UA" smtClean="0">
                <a:solidFill>
                  <a:srgbClr val="000000"/>
                </a:solidFill>
              </a:rPr>
              <a:pPr/>
              <a:t>‹#›</a:t>
            </a:fld>
            <a:endParaRPr lang="uk-UA">
              <a:solidFill>
                <a:srgbClr val="000000"/>
              </a:solidFill>
            </a:endParaRPr>
          </a:p>
        </p:txBody>
      </p:sp>
      <p:sp>
        <p:nvSpPr>
          <p:cNvPr id="11" name="Text Placeholder 2"/>
          <p:cNvSpPr>
            <a:spLocks noGrp="1"/>
          </p:cNvSpPr>
          <p:nvPr>
            <p:ph type="body" idx="1" hasCustomPrompt="1"/>
          </p:nvPr>
        </p:nvSpPr>
        <p:spPr>
          <a:xfrm>
            <a:off x="623888" y="3846910"/>
            <a:ext cx="7886700" cy="825503"/>
          </a:xfrm>
        </p:spPr>
        <p:txBody>
          <a:bodyPr>
            <a:normAutofit/>
          </a:bodyPr>
          <a:lstStyle>
            <a:lvl1pPr marL="0" indent="0">
              <a:buNone/>
              <a:defRPr sz="1350" b="1">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Click to add chapter subtitle</a:t>
            </a:r>
          </a:p>
        </p:txBody>
      </p:sp>
    </p:spTree>
    <p:extLst>
      <p:ext uri="{BB962C8B-B14F-4D97-AF65-F5344CB8AC3E}">
        <p14:creationId xmlns:p14="http://schemas.microsoft.com/office/powerpoint/2010/main" val="1508624669"/>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67313"/>
            <a:ext cx="7886700" cy="380784"/>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p:nvPr>
        </p:nvSpPr>
        <p:spPr>
          <a:xfrm>
            <a:off x="628650"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p:nvPr>
        </p:nvSpPr>
        <p:spPr>
          <a:xfrm>
            <a:off x="4597146" y="1031790"/>
            <a:ext cx="3918204" cy="326350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35551277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solidFill>
                  <a:srgbClr val="000000"/>
                </a:solidFill>
              </a:defRPr>
            </a:pPr>
            <a:r>
              <a:rPr sz="3000">
                <a:solidFill>
                  <a:srgbClr val="FFFFFF"/>
                </a:solidFill>
              </a:rPr>
              <a:t>Texto del título</a:t>
            </a:r>
          </a:p>
        </p:txBody>
      </p:sp>
      <p:sp>
        <p:nvSpPr>
          <p:cNvPr id="13" name="Shape 13"/>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09904175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ulleted list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80"/>
            <a:ext cx="8229600" cy="721868"/>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457200" y="995083"/>
            <a:ext cx="8229600" cy="3242568"/>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4" y="4654154"/>
            <a:ext cx="8516938"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Tree>
    <p:extLst>
      <p:ext uri="{BB962C8B-B14F-4D97-AF65-F5344CB8AC3E}">
        <p14:creationId xmlns:p14="http://schemas.microsoft.com/office/powerpoint/2010/main" val="238744892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ulleted list with subheading without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slide title here</a:t>
            </a:r>
            <a:endParaRPr lang="en-GB" dirty="0"/>
          </a:p>
        </p:txBody>
      </p:sp>
      <p:sp>
        <p:nvSpPr>
          <p:cNvPr id="9" name="Text Placeholder 8"/>
          <p:cNvSpPr>
            <a:spLocks noGrp="1"/>
          </p:cNvSpPr>
          <p:nvPr>
            <p:ph type="body" sz="quarter" idx="13" hasCustomPrompt="1"/>
          </p:nvPr>
        </p:nvSpPr>
        <p:spPr>
          <a:xfrm>
            <a:off x="457200" y="4270622"/>
            <a:ext cx="8229600" cy="324000"/>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0" name="Text Placeholder 11"/>
          <p:cNvSpPr>
            <a:spLocks noGrp="1"/>
          </p:cNvSpPr>
          <p:nvPr>
            <p:ph type="body" sz="quarter" idx="16" hasCustomPrompt="1"/>
          </p:nvPr>
        </p:nvSpPr>
        <p:spPr>
          <a:xfrm>
            <a:off x="457200" y="1200150"/>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552105"/>
            <a:ext cx="8229600" cy="2700000"/>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3794857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ullet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2047" y="205980"/>
            <a:ext cx="8641977" cy="526886"/>
          </a:xfrm>
        </p:spPr>
        <p:txBody>
          <a:bodyPr/>
          <a:lstStyle>
            <a:lvl1pPr>
              <a:defRPr/>
            </a:lvl1pPr>
          </a:lstStyle>
          <a:p>
            <a:r>
              <a:rPr lang="en-US" dirty="0"/>
              <a:t>Insert slide title here</a:t>
            </a:r>
            <a:endParaRPr lang="en-GB" dirty="0"/>
          </a:p>
        </p:txBody>
      </p:sp>
      <p:sp>
        <p:nvSpPr>
          <p:cNvPr id="3" name="Content Placeholder 2"/>
          <p:cNvSpPr>
            <a:spLocks noGrp="1"/>
          </p:cNvSpPr>
          <p:nvPr>
            <p:ph idx="1" hasCustomPrompt="1"/>
          </p:nvPr>
        </p:nvSpPr>
        <p:spPr>
          <a:xfrm>
            <a:off x="233083" y="793377"/>
            <a:ext cx="8633012" cy="3227294"/>
          </a:xfrm>
        </p:spPr>
        <p:txBody>
          <a:bodyPr>
            <a:normAutofit/>
          </a:bodyPr>
          <a:lstStyle>
            <a:lvl1pPr>
              <a:defRPr sz="1800"/>
            </a:lvl1pPr>
            <a:lvl2pPr>
              <a:defRPr sz="1500"/>
            </a:lvl2pPr>
            <a:lvl3pPr>
              <a:defRPr sz="1400"/>
            </a:lvl3pPr>
            <a:lvl4pPr>
              <a:defRPr sz="1200"/>
            </a:lvl4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
        <p:nvSpPr>
          <p:cNvPr id="9" name="Text Placeholder 8"/>
          <p:cNvSpPr>
            <a:spLocks noGrp="1"/>
          </p:cNvSpPr>
          <p:nvPr>
            <p:ph type="body" sz="quarter" idx="13" hasCustomPrompt="1"/>
          </p:nvPr>
        </p:nvSpPr>
        <p:spPr>
          <a:xfrm>
            <a:off x="163513" y="4654154"/>
            <a:ext cx="8516937" cy="447675"/>
          </a:xfrm>
        </p:spPr>
        <p:txBody>
          <a:bodyPr lIns="0" tIns="27000" rIns="27000" bIns="27000" anchor="b">
            <a:noAutofit/>
          </a:bodyPr>
          <a:lstStyle>
            <a:lvl1pPr marL="0" indent="0">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233083" y="4061012"/>
            <a:ext cx="8624047" cy="209637"/>
          </a:xfrm>
        </p:spPr>
        <p:txBody>
          <a:bodyPr lIns="0" tIns="27000" rIns="27000" bIns="27000" anchor="b">
            <a:noAutofit/>
          </a:bodyPr>
          <a:lstStyle>
            <a:lvl1pPr marL="0" indent="0">
              <a:buNone/>
              <a:defRPr sz="800" baseline="0"/>
            </a:lvl1pPr>
          </a:lstStyle>
          <a:p>
            <a:pPr lvl="0"/>
            <a:r>
              <a:rPr lang="en-US" dirty="0"/>
              <a:t>Insert p-values, abbreviations and footnote text here</a:t>
            </a:r>
          </a:p>
        </p:txBody>
      </p:sp>
    </p:spTree>
    <p:extLst>
      <p:ext uri="{BB962C8B-B14F-4D97-AF65-F5344CB8AC3E}">
        <p14:creationId xmlns:p14="http://schemas.microsoft.com/office/powerpoint/2010/main" val="277386332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ulleted list with subhead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8"/>
            <a:ext cx="8229600" cy="654633"/>
          </a:xfrm>
        </p:spPr>
        <p:txBody>
          <a:bodyPr>
            <a:normAutofit/>
          </a:bodyPr>
          <a:lstStyle>
            <a:lvl1pPr>
              <a:defRPr sz="2000"/>
            </a:lvl1pPr>
          </a:lstStyle>
          <a:p>
            <a:r>
              <a:rPr lang="en-US" dirty="0"/>
              <a:t>Insert slide title here</a:t>
            </a:r>
            <a:endParaRPr lang="en-GB" dirty="0"/>
          </a:p>
        </p:txBody>
      </p:sp>
      <p:sp>
        <p:nvSpPr>
          <p:cNvPr id="9" name="Text Placeholder 8"/>
          <p:cNvSpPr>
            <a:spLocks noGrp="1"/>
          </p:cNvSpPr>
          <p:nvPr>
            <p:ph type="body" sz="quarter" idx="13" hasCustomPrompt="1"/>
          </p:nvPr>
        </p:nvSpPr>
        <p:spPr>
          <a:xfrm>
            <a:off x="152400" y="4648201"/>
            <a:ext cx="8534400" cy="441722"/>
          </a:xfrm>
        </p:spPr>
        <p:txBody>
          <a:bodyPr lIns="0" tIns="27000" rIns="27000" bIns="27000" anchor="b">
            <a:noAutofit/>
          </a:bodyPr>
          <a:lstStyle>
            <a:lvl1pPr marL="0" indent="0">
              <a:spcBef>
                <a:spcPts val="0"/>
              </a:spcBef>
              <a:buNone/>
              <a:defRPr sz="800">
                <a:solidFill>
                  <a:schemeClr val="tx1"/>
                </a:solidFill>
              </a:defRPr>
            </a:lvl1pPr>
          </a:lstStyle>
          <a:p>
            <a:pPr lvl="0"/>
            <a:r>
              <a:rPr lang="en-US" dirty="0"/>
              <a:t>Insert reference details here</a:t>
            </a:r>
          </a:p>
        </p:txBody>
      </p:sp>
      <p:sp>
        <p:nvSpPr>
          <p:cNvPr id="11" name="Text Placeholder 10"/>
          <p:cNvSpPr>
            <a:spLocks noGrp="1"/>
          </p:cNvSpPr>
          <p:nvPr>
            <p:ph type="body" sz="quarter" idx="14" hasCustomPrompt="1"/>
          </p:nvPr>
        </p:nvSpPr>
        <p:spPr>
          <a:xfrm>
            <a:off x="457200" y="4074459"/>
            <a:ext cx="8229600" cy="209637"/>
          </a:xfrm>
        </p:spPr>
        <p:txBody>
          <a:bodyPr lIns="0" tIns="27000" rIns="27000" bIns="27000" anchor="b">
            <a:noAutofit/>
          </a:bodyPr>
          <a:lstStyle>
            <a:lvl1pPr marL="0" indent="0">
              <a:spcBef>
                <a:spcPts val="0"/>
              </a:spcBef>
              <a:buNone/>
              <a:defRPr sz="800" baseline="0"/>
            </a:lvl1pPr>
          </a:lstStyle>
          <a:p>
            <a:pPr lvl="0"/>
            <a:r>
              <a:rPr lang="en-US" dirty="0"/>
              <a:t>Insert p-values, abbreviations and footnote text here</a:t>
            </a:r>
          </a:p>
        </p:txBody>
      </p:sp>
      <p:sp>
        <p:nvSpPr>
          <p:cNvPr id="12" name="Text Placeholder 11"/>
          <p:cNvSpPr>
            <a:spLocks noGrp="1"/>
          </p:cNvSpPr>
          <p:nvPr>
            <p:ph type="body" sz="quarter" idx="16" hasCustomPrompt="1"/>
          </p:nvPr>
        </p:nvSpPr>
        <p:spPr>
          <a:xfrm>
            <a:off x="448236" y="911036"/>
            <a:ext cx="8229600" cy="324000"/>
          </a:xfrm>
        </p:spPr>
        <p:txBody>
          <a:bodyPr>
            <a:noAutofit/>
          </a:bodyPr>
          <a:lstStyle>
            <a:lvl1pPr marL="0" indent="0">
              <a:buNone/>
              <a:defRPr sz="1800" b="1">
                <a:solidFill>
                  <a:schemeClr val="accent1"/>
                </a:solidFill>
              </a:defRPr>
            </a:lvl1pPr>
          </a:lstStyle>
          <a:p>
            <a:pPr lvl="0"/>
            <a:r>
              <a:rPr lang="en-US" dirty="0"/>
              <a:t>Insert subtitle here</a:t>
            </a:r>
          </a:p>
        </p:txBody>
      </p:sp>
      <p:sp>
        <p:nvSpPr>
          <p:cNvPr id="5" name="Text Placeholder 4"/>
          <p:cNvSpPr>
            <a:spLocks noGrp="1"/>
          </p:cNvSpPr>
          <p:nvPr>
            <p:ph type="body" sz="quarter" idx="17" hasCustomPrompt="1"/>
          </p:nvPr>
        </p:nvSpPr>
        <p:spPr>
          <a:xfrm>
            <a:off x="457200" y="1277473"/>
            <a:ext cx="8229600" cy="2729753"/>
          </a:xfrm>
        </p:spPr>
        <p:txBody>
          <a:bodyPr>
            <a:noAutofit/>
          </a:bodyPr>
          <a:lstStyle>
            <a:lvl1pPr>
              <a:defRPr sz="1800"/>
            </a:lvl1pPr>
            <a:lvl2pPr>
              <a:defRPr sz="1500"/>
            </a:lvl2pPr>
            <a:lvl3pPr>
              <a:defRPr sz="1400"/>
            </a:lvl3pPr>
            <a:lvl4pPr>
              <a:defRPr sz="1200"/>
            </a:lvl4pPr>
            <a:lvl5pPr>
              <a:defRPr sz="1200"/>
            </a:lvl5pPr>
          </a:lstStyle>
          <a:p>
            <a:pPr lvl="0"/>
            <a:r>
              <a:rPr lang="en-US" dirty="0"/>
              <a:t>Insert bulleted list 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2929218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ulleted list ">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noProof="0" dirty="0"/>
              <a:t>Click to edit Master title style</a:t>
            </a:r>
          </a:p>
        </p:txBody>
      </p:sp>
      <p:sp>
        <p:nvSpPr>
          <p:cNvPr id="3" name="Content Placeholder 2"/>
          <p:cNvSpPr>
            <a:spLocks noGrp="1"/>
          </p:cNvSpPr>
          <p:nvPr>
            <p:ph idx="1"/>
          </p:nvPr>
        </p:nvSpPr>
        <p:spPr>
          <a:xfrm>
            <a:off x="550800" y="1026000"/>
            <a:ext cx="8136000" cy="3186000"/>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2"/>
          </p:nvPr>
        </p:nvSpPr>
        <p:spPr/>
        <p:txBody>
          <a:bodyPr/>
          <a:lstStyle/>
          <a:p>
            <a:fld id="{9AA145CA-8068-4996-9C8C-F7D0EAA223E1}" type="slidenum">
              <a:rPr lang="en-GB" smtClean="0">
                <a:solidFill>
                  <a:srgbClr val="7F7F7F"/>
                </a:solidFill>
              </a:rPr>
              <a:pPr/>
              <a:t>‹#›</a:t>
            </a:fld>
            <a:endParaRPr lang="en-GB" dirty="0">
              <a:solidFill>
                <a:srgbClr val="7F7F7F"/>
              </a:solidFill>
            </a:endParaRPr>
          </a:p>
        </p:txBody>
      </p:sp>
      <p:sp>
        <p:nvSpPr>
          <p:cNvPr id="8" name="Text Placeholder 7"/>
          <p:cNvSpPr>
            <a:spLocks noGrp="1"/>
          </p:cNvSpPr>
          <p:nvPr>
            <p:ph type="body" sz="quarter" idx="13" hasCustomPrompt="1"/>
          </p:nvPr>
        </p:nvSpPr>
        <p:spPr>
          <a:xfrm>
            <a:off x="216000" y="4282200"/>
            <a:ext cx="5940000" cy="270000"/>
          </a:xfrm>
        </p:spPr>
        <p:txBody>
          <a:bodyPr anchor="b">
            <a:noAutofit/>
          </a:bodyPr>
          <a:lstStyle>
            <a:lvl1pPr marL="0" indent="0">
              <a:spcBef>
                <a:spcPts val="400"/>
              </a:spcBef>
              <a:buNone/>
              <a:defRPr sz="1200"/>
            </a:lvl1pPr>
          </a:lstStyle>
          <a:p>
            <a:pPr lvl="0"/>
            <a:r>
              <a:rPr lang="en-GB" noProof="0" dirty="0"/>
              <a:t>Insert notes text here</a:t>
            </a:r>
          </a:p>
        </p:txBody>
      </p:sp>
      <p:sp>
        <p:nvSpPr>
          <p:cNvPr id="10" name="Text Placeholder 9"/>
          <p:cNvSpPr>
            <a:spLocks noGrp="1"/>
          </p:cNvSpPr>
          <p:nvPr>
            <p:ph type="body" sz="quarter" idx="14" hasCustomPrompt="1"/>
          </p:nvPr>
        </p:nvSpPr>
        <p:spPr>
          <a:xfrm>
            <a:off x="0" y="4703400"/>
            <a:ext cx="4140000" cy="270000"/>
          </a:xfrm>
        </p:spPr>
        <p:txBody>
          <a:bodyPr anchor="b">
            <a:noAutofit/>
          </a:bodyPr>
          <a:lstStyle>
            <a:lvl1pPr marL="0" indent="0">
              <a:spcBef>
                <a:spcPts val="0"/>
              </a:spcBef>
              <a:buNone/>
              <a:defRPr sz="800"/>
            </a:lvl1pPr>
          </a:lstStyle>
          <a:p>
            <a:pPr lvl="0"/>
            <a:r>
              <a:rPr lang="en-GB" noProof="0" dirty="0"/>
              <a:t>Insert reference details here</a:t>
            </a:r>
          </a:p>
        </p:txBody>
      </p:sp>
    </p:spTree>
    <p:extLst>
      <p:ext uri="{BB962C8B-B14F-4D97-AF65-F5344CB8AC3E}">
        <p14:creationId xmlns:p14="http://schemas.microsoft.com/office/powerpoint/2010/main" val="54690990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Bulleted list">
    <p:spTree>
      <p:nvGrpSpPr>
        <p:cNvPr id="1" name=""/>
        <p:cNvGrpSpPr/>
        <p:nvPr/>
      </p:nvGrpSpPr>
      <p:grpSpPr>
        <a:xfrm>
          <a:off x="0" y="0"/>
          <a:ext cx="0" cy="0"/>
          <a:chOff x="0" y="0"/>
          <a:chExt cx="0" cy="0"/>
        </a:xfrm>
      </p:grpSpPr>
      <p:sp>
        <p:nvSpPr>
          <p:cNvPr id="19" name="Text Placeholder 18"/>
          <p:cNvSpPr>
            <a:spLocks noGrp="1"/>
          </p:cNvSpPr>
          <p:nvPr>
            <p:ph type="body" sz="quarter" idx="14"/>
          </p:nvPr>
        </p:nvSpPr>
        <p:spPr>
          <a:xfrm>
            <a:off x="457200" y="943873"/>
            <a:ext cx="8229600" cy="3456000"/>
          </a:xfrm>
        </p:spPr>
        <p:txBody>
          <a:bodyPr/>
          <a:lstStyle>
            <a:lvl1pPr>
              <a:defRPr b="0"/>
            </a:lvl1pPr>
            <a:lvl2pPr>
              <a:spcBef>
                <a:spcPts val="600"/>
              </a:spcBef>
              <a:defRPr sz="1600" b="0"/>
            </a:lvl2pPr>
            <a:lvl3pPr>
              <a:spcBef>
                <a:spcPts val="600"/>
              </a:spcBef>
              <a:defRPr sz="1400" b="0"/>
            </a:lvl3pPr>
            <a:lvl4pPr>
              <a:spcBef>
                <a:spcPts val="600"/>
              </a:spcBef>
              <a:defRPr sz="1400" b="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Box 10"/>
          <p:cNvSpPr txBox="1">
            <a:spLocks noChangeArrowheads="1"/>
          </p:cNvSpPr>
          <p:nvPr/>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2" name="Title 1"/>
          <p:cNvSpPr>
            <a:spLocks noGrp="1"/>
          </p:cNvSpPr>
          <p:nvPr>
            <p:ph type="title"/>
          </p:nvPr>
        </p:nvSpPr>
        <p:spPr/>
        <p:txBody>
          <a:bodyPr/>
          <a:lstStyle/>
          <a:p>
            <a:r>
              <a:rPr lang="en-US" dirty="0"/>
              <a:t>Click to edit Master title style</a:t>
            </a:r>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7D61BD23-AB1E-9C46-8E6B-EABCEB698DB0}" type="datetime1">
              <a:rPr lang="da-DK">
                <a:solidFill>
                  <a:srgbClr val="B51C12"/>
                </a:solidFill>
              </a:rPr>
              <a:pPr/>
              <a:t>23-02-2022</a:t>
            </a:fld>
            <a:endParaRPr lang="en-US" altLang="en-US" dirty="0">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20" name="Grupper 19"/>
          <p:cNvGrpSpPr/>
          <p:nvPr userDrawn="1"/>
        </p:nvGrpSpPr>
        <p:grpSpPr>
          <a:xfrm>
            <a:off x="7045668" y="-32005"/>
            <a:ext cx="2095157" cy="200083"/>
            <a:chOff x="7048843" y="-22480"/>
            <a:chExt cx="2095157" cy="200083"/>
          </a:xfrm>
        </p:grpSpPr>
        <p:sp>
          <p:nvSpPr>
            <p:cNvPr id="21" name="Rektangel 20"/>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2" name="Tekstboks 21"/>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userDrawn="1"/>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376852840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8360"/>
            <a:ext cx="8229600" cy="618300"/>
          </a:xfrm>
        </p:spPr>
        <p:txBody>
          <a:bodyPr/>
          <a:lstStyle>
            <a:lvl1pPr>
              <a:defRPr>
                <a:solidFill>
                  <a:schemeClr val="tx2"/>
                </a:solidFill>
              </a:defRPr>
            </a:lvl1pPr>
          </a:lstStyle>
          <a:p>
            <a:r>
              <a:rPr lang="en-US" dirty="0"/>
              <a:t>Click to edit Master title style</a:t>
            </a:r>
          </a:p>
        </p:txBody>
      </p:sp>
      <p:sp>
        <p:nvSpPr>
          <p:cNvPr id="3" name="Table Placeholder 2"/>
          <p:cNvSpPr>
            <a:spLocks noGrp="1"/>
          </p:cNvSpPr>
          <p:nvPr>
            <p:ph type="tbl" idx="1"/>
          </p:nvPr>
        </p:nvSpPr>
        <p:spPr>
          <a:xfrm>
            <a:off x="457200" y="945167"/>
            <a:ext cx="8229600" cy="3294000"/>
          </a:xfrm>
        </p:spPr>
        <p:txBody>
          <a:bodyPr/>
          <a:lstStyle/>
          <a:p>
            <a:pPr lvl="0"/>
            <a:endParaRPr lang="en-US" noProof="0" dirty="0"/>
          </a:p>
        </p:txBody>
      </p:sp>
      <p:sp>
        <p:nvSpPr>
          <p:cNvPr id="10"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0C362360-6B03-CC46-82BC-1363C52CF1EE}" type="datetime1">
              <a:rPr lang="da-DK">
                <a:solidFill>
                  <a:srgbClr val="B51C12"/>
                </a:solidFill>
              </a:rPr>
              <a:pPr/>
              <a:t>23-02-2022</a:t>
            </a:fld>
            <a:endParaRPr lang="en-US" altLang="en-US">
              <a:solidFill>
                <a:srgbClr val="B51C12"/>
              </a:solidFill>
            </a:endParaRPr>
          </a:p>
        </p:txBody>
      </p:sp>
      <p:sp>
        <p:nvSpPr>
          <p:cNvPr id="12"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4"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5"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7" name="Text Placeholder 16"/>
          <p:cNvSpPr>
            <a:spLocks noGrp="1"/>
          </p:cNvSpPr>
          <p:nvPr>
            <p:ph type="body" sz="quarter" idx="13" hasCustomPrompt="1"/>
          </p:nvPr>
        </p:nvSpPr>
        <p:spPr>
          <a:xfrm>
            <a:off x="457200" y="4450947"/>
            <a:ext cx="3816000" cy="594000"/>
          </a:xfrm>
        </p:spPr>
        <p:txBody>
          <a:bodyPr anchor="b"/>
          <a:lstStyle>
            <a:lvl1pPr marL="0" indent="0">
              <a:spcBef>
                <a:spcPts val="0"/>
              </a:spcBef>
              <a:buNone/>
              <a:defRPr sz="800" b="0"/>
            </a:lvl1pPr>
          </a:lstStyle>
          <a:p>
            <a:pPr lvl="0"/>
            <a:r>
              <a:rPr lang="en-US" dirty="0"/>
              <a:t>Abbreviations &amp; footnotes</a:t>
            </a:r>
            <a:endParaRPr lang="en-GB" dirty="0"/>
          </a:p>
        </p:txBody>
      </p:sp>
      <p:grpSp>
        <p:nvGrpSpPr>
          <p:cNvPr id="18" name="Grupper 17"/>
          <p:cNvGrpSpPr/>
          <p:nvPr userDrawn="1"/>
        </p:nvGrpSpPr>
        <p:grpSpPr>
          <a:xfrm>
            <a:off x="7045668" y="-32005"/>
            <a:ext cx="2095157" cy="200083"/>
            <a:chOff x="7048843" y="-22480"/>
            <a:chExt cx="2095157" cy="200083"/>
          </a:xfrm>
        </p:grpSpPr>
        <p:sp>
          <p:nvSpPr>
            <p:cNvPr id="19" name="Rektangel 18"/>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20" name="Tekstboks 19"/>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grpSp>
        <p:nvGrpSpPr>
          <p:cNvPr id="39" name="Group 23"/>
          <p:cNvGrpSpPr>
            <a:grpSpLocks/>
          </p:cNvGrpSpPr>
          <p:nvPr userDrawn="1">
            <p:custDataLst>
              <p:tags r:id="rId1"/>
            </p:custDataLst>
          </p:nvPr>
        </p:nvGrpSpPr>
        <p:grpSpPr bwMode="auto">
          <a:xfrm rot="5400000">
            <a:off x="-404813" y="1036638"/>
            <a:ext cx="163513" cy="207963"/>
            <a:chOff x="306035" y="-280498"/>
            <a:chExt cx="163140" cy="208455"/>
          </a:xfrm>
        </p:grpSpPr>
        <p:cxnSp>
          <p:nvCxnSpPr>
            <p:cNvPr id="40"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p:cNvGrpSpPr>
            <a:grpSpLocks/>
          </p:cNvGrpSpPr>
          <p:nvPr userDrawn="1">
            <p:custDataLst>
              <p:tags r:id="rId2"/>
            </p:custDataLst>
          </p:nvPr>
        </p:nvGrpSpPr>
        <p:grpSpPr bwMode="auto">
          <a:xfrm rot="5400000">
            <a:off x="-404813" y="179388"/>
            <a:ext cx="163513" cy="207963"/>
            <a:chOff x="306035" y="-280498"/>
            <a:chExt cx="163140" cy="208455"/>
          </a:xfrm>
        </p:grpSpPr>
        <p:cxnSp>
          <p:nvCxnSpPr>
            <p:cNvPr id="43"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p:cNvGrpSpPr>
            <a:grpSpLocks/>
          </p:cNvGrpSpPr>
          <p:nvPr userDrawn="1">
            <p:custDataLst>
              <p:tags r:id="rId3"/>
            </p:custDataLst>
          </p:nvPr>
        </p:nvGrpSpPr>
        <p:grpSpPr bwMode="auto">
          <a:xfrm rot="16200000" flipV="1">
            <a:off x="-404813" y="4789487"/>
            <a:ext cx="163513" cy="207963"/>
            <a:chOff x="306035" y="-280498"/>
            <a:chExt cx="163140" cy="208455"/>
          </a:xfrm>
        </p:grpSpPr>
        <p:cxnSp>
          <p:nvCxnSpPr>
            <p:cNvPr id="46"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8" name="Group 23"/>
          <p:cNvGrpSpPr>
            <a:grpSpLocks/>
          </p:cNvGrpSpPr>
          <p:nvPr userDrawn="1">
            <p:custDataLst>
              <p:tags r:id="rId4"/>
            </p:custDataLst>
          </p:nvPr>
        </p:nvGrpSpPr>
        <p:grpSpPr bwMode="auto">
          <a:xfrm rot="5400000">
            <a:off x="-404813" y="1530350"/>
            <a:ext cx="163513" cy="207963"/>
            <a:chOff x="306035" y="-280498"/>
            <a:chExt cx="163140" cy="208455"/>
          </a:xfrm>
        </p:grpSpPr>
        <p:cxnSp>
          <p:nvCxnSpPr>
            <p:cNvPr id="49"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1" name="Group 23"/>
          <p:cNvGrpSpPr>
            <a:grpSpLocks/>
          </p:cNvGrpSpPr>
          <p:nvPr userDrawn="1">
            <p:custDataLst>
              <p:tags r:id="rId5"/>
            </p:custDataLst>
          </p:nvPr>
        </p:nvGrpSpPr>
        <p:grpSpPr bwMode="auto">
          <a:xfrm rot="10800000" flipH="1">
            <a:off x="557213" y="-343958"/>
            <a:ext cx="163513" cy="207963"/>
            <a:chOff x="306035" y="-280498"/>
            <a:chExt cx="163140" cy="208455"/>
          </a:xfrm>
        </p:grpSpPr>
        <p:cxnSp>
          <p:nvCxnSpPr>
            <p:cNvPr id="5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4" name="Group 23"/>
          <p:cNvGrpSpPr>
            <a:grpSpLocks/>
          </p:cNvGrpSpPr>
          <p:nvPr userDrawn="1">
            <p:custDataLst>
              <p:tags r:id="rId6"/>
            </p:custDataLst>
          </p:nvPr>
        </p:nvGrpSpPr>
        <p:grpSpPr bwMode="auto">
          <a:xfrm rot="10800000">
            <a:off x="8512175" y="-343958"/>
            <a:ext cx="163513" cy="207963"/>
            <a:chOff x="306035" y="-280498"/>
            <a:chExt cx="163140" cy="208455"/>
          </a:xfrm>
        </p:grpSpPr>
        <p:cxnSp>
          <p:nvCxnSpPr>
            <p:cNvPr id="5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57" name="Group 23"/>
          <p:cNvGrpSpPr>
            <a:grpSpLocks/>
          </p:cNvGrpSpPr>
          <p:nvPr userDrawn="1">
            <p:custDataLst>
              <p:tags r:id="rId7"/>
            </p:custDataLst>
          </p:nvPr>
        </p:nvGrpSpPr>
        <p:grpSpPr bwMode="auto">
          <a:xfrm rot="5400000">
            <a:off x="-404813" y="1377950"/>
            <a:ext cx="163513" cy="207963"/>
            <a:chOff x="306035" y="-280498"/>
            <a:chExt cx="163140" cy="208455"/>
          </a:xfrm>
        </p:grpSpPr>
        <p:cxnSp>
          <p:nvCxnSpPr>
            <p:cNvPr id="5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5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4" name="Group 23"/>
          <p:cNvGrpSpPr>
            <a:grpSpLocks/>
          </p:cNvGrpSpPr>
          <p:nvPr userDrawn="1">
            <p:custDataLst>
              <p:tags r:id="rId8"/>
            </p:custDataLst>
          </p:nvPr>
        </p:nvGrpSpPr>
        <p:grpSpPr bwMode="auto">
          <a:xfrm rot="10800000" flipH="1">
            <a:off x="1120775" y="-343958"/>
            <a:ext cx="163513" cy="207963"/>
            <a:chOff x="306035" y="-280498"/>
            <a:chExt cx="163140" cy="208455"/>
          </a:xfrm>
        </p:grpSpPr>
        <p:cxnSp>
          <p:nvCxnSpPr>
            <p:cNvPr id="3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7" name="Group 23"/>
          <p:cNvGrpSpPr>
            <a:grpSpLocks/>
          </p:cNvGrpSpPr>
          <p:nvPr userDrawn="1">
            <p:custDataLst>
              <p:tags r:id="rId9"/>
            </p:custDataLst>
          </p:nvPr>
        </p:nvGrpSpPr>
        <p:grpSpPr bwMode="auto">
          <a:xfrm rot="10800000" flipH="1">
            <a:off x="1292755" y="-343958"/>
            <a:ext cx="163513" cy="207963"/>
            <a:chOff x="306035" y="-280498"/>
            <a:chExt cx="163140" cy="208455"/>
          </a:xfrm>
        </p:grpSpPr>
        <p:cxnSp>
          <p:nvCxnSpPr>
            <p:cNvPr id="3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0"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1" name="Group 23"/>
          <p:cNvGrpSpPr>
            <a:grpSpLocks/>
          </p:cNvGrpSpPr>
          <p:nvPr userDrawn="1">
            <p:custDataLst>
              <p:tags r:id="rId10"/>
            </p:custDataLst>
          </p:nvPr>
        </p:nvGrpSpPr>
        <p:grpSpPr bwMode="auto">
          <a:xfrm rot="5400000">
            <a:off x="-404813" y="1141413"/>
            <a:ext cx="163513" cy="207963"/>
            <a:chOff x="306035" y="-280498"/>
            <a:chExt cx="163140" cy="208455"/>
          </a:xfrm>
        </p:grpSpPr>
        <p:cxnSp>
          <p:nvCxnSpPr>
            <p:cNvPr id="62"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3"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4" name="Group 23"/>
          <p:cNvGrpSpPr>
            <a:grpSpLocks/>
          </p:cNvGrpSpPr>
          <p:nvPr userDrawn="1">
            <p:custDataLst>
              <p:tags r:id="rId11"/>
            </p:custDataLst>
          </p:nvPr>
        </p:nvGrpSpPr>
        <p:grpSpPr bwMode="auto">
          <a:xfrm rot="16200000" flipV="1">
            <a:off x="-396346" y="3770312"/>
            <a:ext cx="163513" cy="207963"/>
            <a:chOff x="306035" y="-280498"/>
            <a:chExt cx="163140" cy="208455"/>
          </a:xfrm>
        </p:grpSpPr>
        <p:cxnSp>
          <p:nvCxnSpPr>
            <p:cNvPr id="65"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6"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67" name="Group 23"/>
          <p:cNvGrpSpPr>
            <a:grpSpLocks/>
          </p:cNvGrpSpPr>
          <p:nvPr userDrawn="1">
            <p:custDataLst>
              <p:tags r:id="rId12"/>
            </p:custDataLst>
          </p:nvPr>
        </p:nvGrpSpPr>
        <p:grpSpPr bwMode="auto">
          <a:xfrm rot="16200000" flipV="1">
            <a:off x="-396346" y="3549650"/>
            <a:ext cx="163513" cy="207963"/>
            <a:chOff x="306035" y="-280498"/>
            <a:chExt cx="163140" cy="208455"/>
          </a:xfrm>
        </p:grpSpPr>
        <p:cxnSp>
          <p:nvCxnSpPr>
            <p:cNvPr id="68"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69"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70" name="Group 23"/>
          <p:cNvGrpSpPr>
            <a:grpSpLocks/>
          </p:cNvGrpSpPr>
          <p:nvPr userDrawn="1">
            <p:custDataLst>
              <p:tags r:id="rId13"/>
            </p:custDataLst>
          </p:nvPr>
        </p:nvGrpSpPr>
        <p:grpSpPr bwMode="auto">
          <a:xfrm rot="16200000" flipV="1">
            <a:off x="-396346" y="3346450"/>
            <a:ext cx="163513" cy="207963"/>
            <a:chOff x="306035" y="-280498"/>
            <a:chExt cx="163140" cy="208455"/>
          </a:xfrm>
        </p:grpSpPr>
        <p:cxnSp>
          <p:nvCxnSpPr>
            <p:cNvPr id="71" name="Straight Connector 24"/>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72" name="Straight Arrow Connector 25"/>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pic>
        <p:nvPicPr>
          <p:cNvPr id="73" name="Billede 72">
            <a:hlinkClick r:id="" action="ppaction://hlinkshowjump?jump=firstslide"/>
          </p:cNvPr>
          <p:cNvPicPr>
            <a:picLocks noChangeAspect="1"/>
          </p:cNvPicPr>
          <p:nvPr/>
        </p:nvPicPr>
        <p:blipFill>
          <a:blip r:embed="rId15"/>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9540627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Rectangle 4"/>
          <p:cNvSpPr>
            <a:spLocks noGrp="1" noChangeArrowheads="1"/>
          </p:cNvSpPr>
          <p:nvPr>
            <p:ph type="dt" sz="half" idx="10"/>
          </p:nvPr>
        </p:nvSpPr>
        <p:spPr>
          <a:xfrm>
            <a:off x="628650" y="4767263"/>
            <a:ext cx="2057400" cy="273844"/>
          </a:xfrm>
          <a:prstGeom prst="rect">
            <a:avLst/>
          </a:prstGeom>
        </p:spPr>
        <p:txBody>
          <a:bodyPr/>
          <a:lstStyle>
            <a:lvl1pPr>
              <a:defRPr/>
            </a:lvl1pPr>
          </a:lstStyle>
          <a:p>
            <a:fld id="{2114A589-2EA9-D345-A49C-A00FD1F571D2}" type="datetime1">
              <a:rPr lang="da-DK">
                <a:solidFill>
                  <a:srgbClr val="B51C12"/>
                </a:solidFill>
              </a:rPr>
              <a:pPr/>
              <a:t>23-02-2022</a:t>
            </a:fld>
            <a:endParaRPr lang="en-US" altLang="en-US">
              <a:solidFill>
                <a:srgbClr val="B51C12"/>
              </a:solidFill>
            </a:endParaRPr>
          </a:p>
        </p:txBody>
      </p:sp>
      <p:sp>
        <p:nvSpPr>
          <p:cNvPr id="11" name="Freeform 7"/>
          <p:cNvSpPr>
            <a:spLocks noChangeArrowheads="1"/>
          </p:cNvSpPr>
          <p:nvPr userDrawn="1"/>
        </p:nvSpPr>
        <p:spPr bwMode="auto">
          <a:xfrm>
            <a:off x="406800" y="897564"/>
            <a:ext cx="82800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solidFill>
                <a:srgbClr val="000000"/>
              </a:solidFill>
              <a:latin typeface="Calibri" panose="020F0502020204030204" pitchFamily="34" charset="0"/>
              <a:cs typeface="Calibri"/>
            </a:endParaRPr>
          </a:p>
        </p:txBody>
      </p:sp>
      <p:sp>
        <p:nvSpPr>
          <p:cNvPr id="12" name="Line 8"/>
          <p:cNvSpPr>
            <a:spLocks noChangeShapeType="1"/>
          </p:cNvSpPr>
          <p:nvPr userDrawn="1"/>
        </p:nvSpPr>
        <p:spPr bwMode="auto">
          <a:xfrm>
            <a:off x="457200" y="5044947"/>
            <a:ext cx="82296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Calibri" panose="020F0502020204030204" pitchFamily="34" charset="0"/>
              <a:cs typeface="Calibri"/>
            </a:endParaRPr>
          </a:p>
        </p:txBody>
      </p:sp>
      <p:sp>
        <p:nvSpPr>
          <p:cNvPr id="13" name="Text Box 10"/>
          <p:cNvSpPr txBox="1">
            <a:spLocks noChangeArrowheads="1"/>
          </p:cNvSpPr>
          <p:nvPr userDrawn="1"/>
        </p:nvSpPr>
        <p:spPr bwMode="auto">
          <a:xfrm>
            <a:off x="4296569" y="4857751"/>
            <a:ext cx="5508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fld id="{B7B0A076-BF1E-4FE0-B7D8-C5518E0529F4}" type="slidenum">
              <a:rPr lang="en-US" sz="900">
                <a:solidFill>
                  <a:srgbClr val="A4A07B"/>
                </a:solidFill>
                <a:latin typeface="Calibri" panose="020F0502020204030204" pitchFamily="34" charset="0"/>
                <a:cs typeface="Calibri"/>
              </a:rPr>
              <a:pPr algn="ctr" eaLnBrk="1" hangingPunct="1">
                <a:spcBef>
                  <a:spcPct val="50000"/>
                </a:spcBef>
              </a:pPr>
              <a:t>‹#›</a:t>
            </a:fld>
            <a:endParaRPr lang="en-US" sz="900" dirty="0">
              <a:solidFill>
                <a:srgbClr val="A4A07B"/>
              </a:solidFill>
              <a:latin typeface="Calibri" panose="020F0502020204030204" pitchFamily="34" charset="0"/>
              <a:cs typeface="Calibri"/>
            </a:endParaRPr>
          </a:p>
        </p:txBody>
      </p:sp>
      <p:sp>
        <p:nvSpPr>
          <p:cNvPr id="14" name="Text Placeholder 14"/>
          <p:cNvSpPr>
            <a:spLocks noGrp="1"/>
          </p:cNvSpPr>
          <p:nvPr>
            <p:ph type="body" sz="quarter" idx="12" hasCustomPrompt="1"/>
          </p:nvPr>
        </p:nvSpPr>
        <p:spPr>
          <a:xfrm>
            <a:off x="4870800" y="4450947"/>
            <a:ext cx="3816000" cy="594000"/>
          </a:xfrm>
        </p:spPr>
        <p:txBody>
          <a:bodyPr anchor="b"/>
          <a:lstStyle>
            <a:lvl1pPr marL="0" indent="0" algn="r">
              <a:buNone/>
              <a:defRPr sz="900" b="0"/>
            </a:lvl1pPr>
            <a:lvl2pPr marL="265113" indent="0">
              <a:buNone/>
              <a:defRPr sz="1100" b="0"/>
            </a:lvl2pPr>
            <a:lvl3pPr marL="538162" indent="0">
              <a:buNone/>
              <a:defRPr sz="1050" b="0"/>
            </a:lvl3pPr>
            <a:lvl4pPr marL="809625" indent="0">
              <a:buNone/>
              <a:defRPr sz="1050" b="0"/>
            </a:lvl4pPr>
            <a:lvl5pPr marL="1828800" indent="0">
              <a:buNone/>
              <a:defRPr sz="1000" b="0"/>
            </a:lvl5pPr>
          </a:lstStyle>
          <a:p>
            <a:pPr lvl="0"/>
            <a:r>
              <a:rPr lang="en-US" dirty="0"/>
              <a:t>Reference details</a:t>
            </a:r>
          </a:p>
        </p:txBody>
      </p:sp>
      <p:sp>
        <p:nvSpPr>
          <p:cNvPr id="16" name="Text Placeholder 16"/>
          <p:cNvSpPr>
            <a:spLocks noGrp="1"/>
          </p:cNvSpPr>
          <p:nvPr>
            <p:ph type="body" sz="quarter" idx="13" hasCustomPrompt="1"/>
          </p:nvPr>
        </p:nvSpPr>
        <p:spPr>
          <a:xfrm>
            <a:off x="457200" y="4450947"/>
            <a:ext cx="3816000" cy="594000"/>
          </a:xfrm>
        </p:spPr>
        <p:txBody>
          <a:bodyPr anchor="b"/>
          <a:lstStyle>
            <a:lvl1pPr marL="0" indent="0">
              <a:buNone/>
              <a:defRPr sz="800" b="0"/>
            </a:lvl1pPr>
          </a:lstStyle>
          <a:p>
            <a:pPr lvl="0"/>
            <a:r>
              <a:rPr lang="en-US" dirty="0"/>
              <a:t>Abbreviations &amp; footnotes</a:t>
            </a:r>
            <a:endParaRPr lang="en-GB" dirty="0"/>
          </a:p>
        </p:txBody>
      </p:sp>
      <p:grpSp>
        <p:nvGrpSpPr>
          <p:cNvPr id="17" name="Grupper 16"/>
          <p:cNvGrpSpPr/>
          <p:nvPr userDrawn="1"/>
        </p:nvGrpSpPr>
        <p:grpSpPr>
          <a:xfrm>
            <a:off x="7045668" y="-32005"/>
            <a:ext cx="2095157" cy="200083"/>
            <a:chOff x="7048843" y="-22480"/>
            <a:chExt cx="2095157" cy="200083"/>
          </a:xfrm>
        </p:grpSpPr>
        <p:sp>
          <p:nvSpPr>
            <p:cNvPr id="18" name="Rektangel 17"/>
            <p:cNvSpPr/>
            <p:nvPr userDrawn="1"/>
          </p:nvSpPr>
          <p:spPr bwMode="auto">
            <a:xfrm>
              <a:off x="8301566" y="51603"/>
              <a:ext cx="836198" cy="126000"/>
            </a:xfrm>
            <a:prstGeom prst="rect">
              <a:avLst/>
            </a:prstGeom>
            <a:solidFill>
              <a:srgbClr val="FFFFFF"/>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endParaRPr lang="da-DK" sz="1400">
                <a:solidFill>
                  <a:srgbClr val="000000"/>
                </a:solidFill>
                <a:latin typeface="Calibri"/>
                <a:cs typeface="Calibri"/>
              </a:endParaRPr>
            </a:p>
          </p:txBody>
        </p:sp>
        <p:sp>
          <p:nvSpPr>
            <p:cNvPr id="19" name="Tekstboks 18"/>
            <p:cNvSpPr txBox="1"/>
            <p:nvPr userDrawn="1"/>
          </p:nvSpPr>
          <p:spPr>
            <a:xfrm>
              <a:off x="7048843" y="-22480"/>
              <a:ext cx="2095157" cy="188941"/>
            </a:xfrm>
            <a:prstGeom prst="rect">
              <a:avLst/>
            </a:prstGeom>
            <a:noFill/>
          </p:spPr>
          <p:txBody>
            <a:bodyPr wrap="square" tIns="0" bIns="0" rtlCol="0">
              <a:spAutoFit/>
            </a:bodyPr>
            <a:lstStyle/>
            <a:p>
              <a:pPr algn="r">
                <a:lnSpc>
                  <a:spcPts val="1600"/>
                </a:lnSpc>
                <a:spcAft>
                  <a:spcPts val="600"/>
                </a:spcAft>
                <a:tabLst>
                  <a:tab pos="85725" algn="l"/>
                </a:tabLst>
              </a:pPr>
              <a:r>
                <a:rPr lang="da-DK" sz="700" b="1" dirty="0">
                  <a:solidFill>
                    <a:srgbClr val="A5A07B"/>
                  </a:solidFill>
                  <a:latin typeface="Calibri"/>
                  <a:cs typeface="Calibri"/>
                </a:rPr>
                <a:t>DO NOT DUPLICATE OR DISTRIBUTE</a:t>
              </a:r>
              <a:endParaRPr lang="da-DK" sz="700" b="1" dirty="0">
                <a:solidFill>
                  <a:srgbClr val="A5A07B"/>
                </a:solidFill>
                <a:latin typeface="Calibri" panose="020F0502020204030204" pitchFamily="34" charset="0"/>
                <a:cs typeface="Calibri"/>
              </a:endParaRPr>
            </a:p>
          </p:txBody>
        </p:sp>
      </p:grpSp>
      <p:pic>
        <p:nvPicPr>
          <p:cNvPr id="15" name="Billede 14">
            <a:hlinkClick r:id="" action="ppaction://hlinkshowjump?jump=firstslide"/>
          </p:cNvPr>
          <p:cNvPicPr>
            <a:picLocks noChangeAspect="1"/>
          </p:cNvPicPr>
          <p:nvPr userDrawn="1"/>
        </p:nvPicPr>
        <p:blipFill>
          <a:blip r:embed="rId2"/>
          <a:stretch>
            <a:fillRect/>
          </a:stretch>
        </p:blipFill>
        <p:spPr>
          <a:xfrm>
            <a:off x="8666618" y="175534"/>
            <a:ext cx="332468" cy="332468"/>
          </a:xfrm>
          <a:prstGeom prst="rect">
            <a:avLst/>
          </a:prstGeom>
        </p:spPr>
      </p:pic>
    </p:spTree>
    <p:extLst>
      <p:ext uri="{BB962C8B-B14F-4D97-AF65-F5344CB8AC3E}">
        <p14:creationId xmlns:p14="http://schemas.microsoft.com/office/powerpoint/2010/main" val="18556997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699014590"/>
      </p:ext>
    </p:extLst>
  </p:cSld>
  <p:clrMap bg1="lt1" tx1="dk1" bg2="lt2" tx2="dk2" accent1="accent1" accent2="accent2" accent3="accent3" accent4="accent4" accent5="accent5" accent6="accent6" hlink="hlink" folHlink="folHlink"/>
  <p:sldLayoutIdLst>
    <p:sldLayoutId id="2147487568" r:id="rId1"/>
    <p:sldLayoutId id="2147487569" r:id="rId2"/>
    <p:sldLayoutId id="2147487570" r:id="rId3"/>
    <p:sldLayoutId id="2147487571" r:id="rId4"/>
    <p:sldLayoutId id="2147487572" r:id="rId5"/>
    <p:sldLayoutId id="2147487573" r:id="rId6"/>
    <p:sldLayoutId id="2147487574" r:id="rId7"/>
    <p:sldLayoutId id="2147487575" r:id="rId8"/>
    <p:sldLayoutId id="2147487576" r:id="rId9"/>
    <p:sldLayoutId id="2147487577" r:id="rId10"/>
    <p:sldLayoutId id="2147487578" r:id="rId11"/>
    <p:sldLayoutId id="2147487579" r:id="rId12"/>
    <p:sldLayoutId id="2147487580" r:id="rId13"/>
    <p:sldLayoutId id="2147487581" r:id="rId14"/>
    <p:sldLayoutId id="2147487582" r:id="rId15"/>
    <p:sldLayoutId id="2147487583" r:id="rId16"/>
    <p:sldLayoutId id="2147487584" r:id="rId17"/>
    <p:sldLayoutId id="2147487585" r:id="rId18"/>
    <p:sldLayoutId id="2147487586" r:id="rId19"/>
    <p:sldLayoutId id="2147487587" r:id="rId20"/>
    <p:sldLayoutId id="2147487588" r:id="rId21"/>
    <p:sldLayoutId id="2147487589" r:id="rId22"/>
    <p:sldLayoutId id="2147487590" r:id="rId23"/>
    <p:sldLayoutId id="2147487591" r:id="rId24"/>
    <p:sldLayoutId id="2147487592" r:id="rId25"/>
    <p:sldLayoutId id="2147487593" r:id="rId26"/>
    <p:sldLayoutId id="2147487594" r:id="rId27"/>
    <p:sldLayoutId id="2147487595" r:id="rId28"/>
    <p:sldLayoutId id="2147487596" r:id="rId29"/>
    <p:sldLayoutId id="2147487597" r:id="rId30"/>
    <p:sldLayoutId id="2147487598" r:id="rId31"/>
    <p:sldLayoutId id="2147487599" r:id="rId32"/>
    <p:sldLayoutId id="2147487600" r:id="rId33"/>
    <p:sldLayoutId id="2147487601" r:id="rId34"/>
    <p:sldLayoutId id="2147487602" r:id="rId35"/>
    <p:sldLayoutId id="2147487603" r:id="rId36"/>
    <p:sldLayoutId id="2147487604" r:id="rId37"/>
    <p:sldLayoutId id="2147487605" r:id="rId38"/>
    <p:sldLayoutId id="2147487606" r:id="rId39"/>
    <p:sldLayoutId id="2147487607" r:id="rId40"/>
    <p:sldLayoutId id="2147487608" r:id="rId41"/>
    <p:sldLayoutId id="2147487566" r:id="rId42"/>
    <p:sldLayoutId id="2147487440" r:id="rId43"/>
    <p:sldLayoutId id="2147487442" r:id="rId44"/>
    <p:sldLayoutId id="2147487443" r:id="rId45"/>
    <p:sldLayoutId id="2147487444" r:id="rId46"/>
    <p:sldLayoutId id="2147487501" r:id="rId47"/>
    <p:sldLayoutId id="2147487480" r:id="rId48"/>
    <p:sldLayoutId id="2147487481" r:id="rId49"/>
    <p:sldLayoutId id="2147487482" r:id="rId50"/>
  </p:sldLayoutIdLst>
  <p:transition spd="slow">
    <p:fade/>
  </p:transition>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ladsholder til tekst 18"/>
          <p:cNvSpPr>
            <a:spLocks noGrp="1"/>
          </p:cNvSpPr>
          <p:nvPr>
            <p:ph type="body" sz="quarter" idx="17"/>
          </p:nvPr>
        </p:nvSpPr>
        <p:spPr/>
        <p:txBody>
          <a:bodyPr/>
          <a:lstStyle/>
          <a:p>
            <a:pPr marL="90488" indent="-90488">
              <a:spcBef>
                <a:spcPts val="0"/>
              </a:spcBef>
            </a:pPr>
            <a:r>
              <a:rPr lang="en-GB" dirty="0"/>
              <a:t>Schizophrenia</a:t>
            </a:r>
            <a:endParaRPr lang="da-DK" dirty="0" err="1"/>
          </a:p>
        </p:txBody>
      </p:sp>
      <p:sp>
        <p:nvSpPr>
          <p:cNvPr id="2" name="Title 1"/>
          <p:cNvSpPr>
            <a:spLocks noGrp="1"/>
          </p:cNvSpPr>
          <p:nvPr>
            <p:ph type="title"/>
          </p:nvPr>
        </p:nvSpPr>
        <p:spPr>
          <a:xfrm>
            <a:off x="404812" y="809838"/>
            <a:ext cx="6910388" cy="249299"/>
          </a:xfrm>
        </p:spPr>
        <p:txBody>
          <a:bodyPr>
            <a:normAutofit fontScale="90000"/>
          </a:bodyPr>
          <a:lstStyle/>
          <a:p>
            <a:r>
              <a:rPr lang="en-US" dirty="0"/>
              <a:t>Lower Relapse Rates Can Be Expected to Result in Reduced Costs Associated With Schizophrenia</a:t>
            </a:r>
          </a:p>
        </p:txBody>
      </p:sp>
      <p:sp>
        <p:nvSpPr>
          <p:cNvPr id="20" name="Pladsholder til tekst 19"/>
          <p:cNvSpPr>
            <a:spLocks noGrp="1"/>
          </p:cNvSpPr>
          <p:nvPr>
            <p:ph idx="19"/>
          </p:nvPr>
        </p:nvSpPr>
        <p:spPr>
          <a:xfrm>
            <a:off x="404813" y="1455576"/>
            <a:ext cx="6910387" cy="3073935"/>
          </a:xfrm>
        </p:spPr>
        <p:txBody>
          <a:bodyPr>
            <a:normAutofit/>
          </a:bodyPr>
          <a:lstStyle/>
          <a:p>
            <a:pPr>
              <a:lnSpc>
                <a:spcPct val="100000"/>
              </a:lnSpc>
            </a:pPr>
            <a:r>
              <a:rPr lang="en-US" sz="1600" dirty="0"/>
              <a:t>In a UK study, higher health care costs were associated with patients who relapsed compared with patients who did not relapse after 6 months (8212£ vs. 1899£)*</a:t>
            </a:r>
          </a:p>
          <a:p>
            <a:pPr lvl="2"/>
            <a:r>
              <a:rPr lang="en-US" sz="1600" dirty="0"/>
              <a:t>Inpatient treatment costs for patients who relapsed were responsible for a large part of the higher treatment cost (6451£)</a:t>
            </a:r>
          </a:p>
        </p:txBody>
      </p:sp>
      <p:sp>
        <p:nvSpPr>
          <p:cNvPr id="3" name="Text Placeholder 2">
            <a:extLst>
              <a:ext uri="{FF2B5EF4-FFF2-40B4-BE49-F238E27FC236}">
                <a16:creationId xmlns:a16="http://schemas.microsoft.com/office/drawing/2014/main" id="{97D0710E-EE0E-4CE9-BB6A-CE8F86798370}"/>
              </a:ext>
            </a:extLst>
          </p:cNvPr>
          <p:cNvSpPr>
            <a:spLocks noGrp="1"/>
          </p:cNvSpPr>
          <p:nvPr>
            <p:ph type="body" sz="quarter" idx="18"/>
          </p:nvPr>
        </p:nvSpPr>
        <p:spPr/>
        <p:txBody>
          <a:bodyPr/>
          <a:lstStyle/>
          <a:p>
            <a:pPr marL="0" indent="0">
              <a:spcBef>
                <a:spcPts val="0"/>
              </a:spcBef>
              <a:buNone/>
            </a:pPr>
            <a:r>
              <a:rPr lang="en-US" dirty="0">
                <a:latin typeface="Arial" panose="020B0604020202020204" pitchFamily="34" charset="0"/>
                <a:cs typeface="Arial" panose="020B0604020202020204" pitchFamily="34" charset="0"/>
              </a:rPr>
              <a:t>*Costs in 1998 pounds sterling. </a:t>
            </a:r>
          </a:p>
          <a:p>
            <a:pPr marL="0" indent="0">
              <a:spcBef>
                <a:spcPts val="0"/>
              </a:spcBef>
              <a:buNone/>
            </a:pPr>
            <a:r>
              <a:rPr lang="en-US" dirty="0">
                <a:latin typeface="Arial" panose="020B0604020202020204" pitchFamily="34" charset="0"/>
                <a:cs typeface="Arial" panose="020B0604020202020204" pitchFamily="34" charset="0"/>
              </a:rPr>
              <a:t>† All P&lt;0.05 after controlling for gender, ethnicity, marital status, education, and living arrangements.</a:t>
            </a:r>
          </a:p>
          <a:p>
            <a:pPr marL="0" indent="0">
              <a:spcBef>
                <a:spcPts val="0"/>
              </a:spcBef>
              <a:buNone/>
            </a:pPr>
            <a:r>
              <a:rPr lang="en-US" dirty="0">
                <a:latin typeface="Arial" panose="020B0604020202020204" pitchFamily="34" charset="0"/>
                <a:cs typeface="Arial" panose="020B0604020202020204" pitchFamily="34" charset="0"/>
              </a:rPr>
              <a:t>GAF=global assessment of functioning; OR=odds ratio; UK=United Kingdom.</a:t>
            </a:r>
          </a:p>
          <a:p>
            <a:pPr marL="0" indent="0">
              <a:buNone/>
            </a:pPr>
            <a:r>
              <a:rPr lang="en-US" dirty="0">
                <a:latin typeface="Arial" panose="020B0604020202020204" pitchFamily="34" charset="0"/>
                <a:cs typeface="Arial" panose="020B0604020202020204" pitchFamily="34" charset="0"/>
              </a:rPr>
              <a:t>Almond S, et al. </a:t>
            </a:r>
            <a:r>
              <a:rPr lang="en-US" i="1" dirty="0">
                <a:latin typeface="Arial" panose="020B0604020202020204" pitchFamily="34" charset="0"/>
                <a:cs typeface="Arial" panose="020B0604020202020204" pitchFamily="34" charset="0"/>
              </a:rPr>
              <a:t>Br J Psychiatry</a:t>
            </a:r>
            <a:r>
              <a:rPr lang="en-US" dirty="0">
                <a:latin typeface="Arial" panose="020B0604020202020204" pitchFamily="34" charset="0"/>
                <a:cs typeface="Arial" panose="020B0604020202020204" pitchFamily="34" charset="0"/>
              </a:rPr>
              <a:t>. 2004;184:346-351.</a:t>
            </a:r>
            <a:endParaRPr lang="da-DK" dirty="0">
              <a:latin typeface="Arial" panose="020B0604020202020204" pitchFamily="34" charset="0"/>
              <a:cs typeface="Arial" panose="020B0604020202020204" pitchFamily="34" charset="0"/>
            </a:endParaRPr>
          </a:p>
        </p:txBody>
      </p:sp>
      <p:sp>
        <p:nvSpPr>
          <p:cNvPr id="31" name="Afrundet rektangel 30"/>
          <p:cNvSpPr/>
          <p:nvPr/>
        </p:nvSpPr>
        <p:spPr bwMode="auto">
          <a:xfrm>
            <a:off x="557212" y="2960222"/>
            <a:ext cx="3960000" cy="1222650"/>
          </a:xfrm>
          <a:prstGeom prst="roundRect">
            <a:avLst/>
          </a:prstGeom>
          <a:solidFill>
            <a:schemeClr val="accent3"/>
          </a:solidFill>
          <a:ln w="28575" cap="flat" cmpd="sng" algn="ctr">
            <a:noFill/>
            <a:prstDash val="solid"/>
            <a:round/>
            <a:headEnd type="none" w="med" len="med"/>
            <a:tailEnd type="none" w="med" len="med"/>
          </a:ln>
          <a:effectLst/>
        </p:spPr>
        <p:txBody>
          <a:bodyPr vert="horz" wrap="square" lIns="91440" tIns="72000" rIns="91440" bIns="108000" numCol="1" rtlCol="0" anchor="ctr" anchorCtr="0" compatLnSpc="1">
            <a:prstTxWarp prst="textNoShape">
              <a:avLst/>
            </a:prstTxWarp>
            <a:spAutoFit/>
          </a:bodyPr>
          <a:lstStyle/>
          <a:p>
            <a:r>
              <a:rPr lang="da-DK" sz="1200" b="1" dirty="0">
                <a:solidFill>
                  <a:srgbClr val="FFFFFF"/>
                </a:solidFill>
                <a:ea typeface="Arial" charset="0"/>
              </a:rPr>
              <a:t>Factors Associated With </a:t>
            </a:r>
            <a:br>
              <a:rPr lang="da-DK" sz="1200" b="1" dirty="0">
                <a:solidFill>
                  <a:srgbClr val="FFFFFF"/>
                </a:solidFill>
                <a:ea typeface="Arial" charset="0"/>
              </a:rPr>
            </a:br>
            <a:r>
              <a:rPr lang="da-DK" sz="1200" b="1" dirty="0" err="1">
                <a:solidFill>
                  <a:srgbClr val="FFFFFF"/>
                </a:solidFill>
                <a:ea typeface="Arial" charset="0"/>
              </a:rPr>
              <a:t>Increased</a:t>
            </a:r>
            <a:r>
              <a:rPr lang="da-DK" sz="1200" b="1" dirty="0">
                <a:solidFill>
                  <a:srgbClr val="FFFFFF"/>
                </a:solidFill>
                <a:ea typeface="Arial" charset="0"/>
              </a:rPr>
              <a:t> Chance for </a:t>
            </a:r>
            <a:r>
              <a:rPr lang="da-DK" sz="1200" b="1" dirty="0" err="1">
                <a:solidFill>
                  <a:srgbClr val="FFFFFF"/>
                </a:solidFill>
                <a:ea typeface="Arial" charset="0"/>
              </a:rPr>
              <a:t>Relapse</a:t>
            </a:r>
            <a:r>
              <a:rPr lang="da-DK" sz="1200" b="1" baseline="30000" dirty="0">
                <a:solidFill>
                  <a:srgbClr val="FFFFFF"/>
                </a:solidFill>
                <a:ea typeface="Arial" charset="0"/>
              </a:rPr>
              <a:t>†</a:t>
            </a:r>
          </a:p>
          <a:p>
            <a:pPr marL="180975" indent="-180975">
              <a:buFont typeface="Arial"/>
              <a:buChar char="•"/>
            </a:pPr>
            <a:r>
              <a:rPr lang="da-DK" sz="1200" dirty="0" err="1">
                <a:solidFill>
                  <a:srgbClr val="FFFFFF"/>
                </a:solidFill>
                <a:ea typeface="Arial" charset="0"/>
              </a:rPr>
              <a:t>Higher</a:t>
            </a:r>
            <a:r>
              <a:rPr lang="da-DK" sz="1200" dirty="0">
                <a:solidFill>
                  <a:srgbClr val="FFFFFF"/>
                </a:solidFill>
                <a:ea typeface="Arial" charset="0"/>
              </a:rPr>
              <a:t> age (OR=1.07)</a:t>
            </a:r>
          </a:p>
          <a:p>
            <a:pPr marL="180975" indent="-180975">
              <a:buFont typeface="Arial"/>
              <a:buChar char="•"/>
            </a:pPr>
            <a:r>
              <a:rPr lang="da-DK" sz="1200" dirty="0" err="1">
                <a:solidFill>
                  <a:srgbClr val="FFFFFF"/>
                </a:solidFill>
                <a:ea typeface="Arial" charset="0"/>
              </a:rPr>
              <a:t>Previous</a:t>
            </a:r>
            <a:r>
              <a:rPr lang="da-DK" sz="1200" dirty="0">
                <a:solidFill>
                  <a:srgbClr val="FFFFFF"/>
                </a:solidFill>
                <a:ea typeface="Arial" charset="0"/>
              </a:rPr>
              <a:t> </a:t>
            </a:r>
            <a:r>
              <a:rPr lang="da-DK" sz="1200" dirty="0" err="1">
                <a:solidFill>
                  <a:srgbClr val="FFFFFF"/>
                </a:solidFill>
                <a:ea typeface="Arial" charset="0"/>
              </a:rPr>
              <a:t>suicide</a:t>
            </a:r>
            <a:r>
              <a:rPr lang="da-DK" sz="1200" dirty="0">
                <a:solidFill>
                  <a:srgbClr val="FFFFFF"/>
                </a:solidFill>
                <a:ea typeface="Arial" charset="0"/>
              </a:rPr>
              <a:t> or </a:t>
            </a:r>
            <a:r>
              <a:rPr lang="da-DK" sz="1200" dirty="0" err="1">
                <a:solidFill>
                  <a:srgbClr val="FFFFFF"/>
                </a:solidFill>
                <a:ea typeface="Arial" charset="0"/>
              </a:rPr>
              <a:t>self</a:t>
            </a:r>
            <a:r>
              <a:rPr lang="da-DK" sz="1200" dirty="0">
                <a:solidFill>
                  <a:srgbClr val="FFFFFF"/>
                </a:solidFill>
                <a:ea typeface="Arial" charset="0"/>
              </a:rPr>
              <a:t>-harm </a:t>
            </a:r>
            <a:r>
              <a:rPr lang="da-DK" sz="1200" dirty="0" err="1">
                <a:solidFill>
                  <a:srgbClr val="FFFFFF"/>
                </a:solidFill>
                <a:ea typeface="Arial" charset="0"/>
              </a:rPr>
              <a:t>attempts</a:t>
            </a:r>
            <a:r>
              <a:rPr lang="da-DK" sz="1200" dirty="0">
                <a:solidFill>
                  <a:srgbClr val="FFFFFF"/>
                </a:solidFill>
                <a:ea typeface="Arial" charset="0"/>
              </a:rPr>
              <a:t> (OR=3.93)</a:t>
            </a:r>
          </a:p>
          <a:p>
            <a:pPr marL="180975" indent="-180975">
              <a:buFont typeface="Arial"/>
              <a:buChar char="•"/>
            </a:pPr>
            <a:r>
              <a:rPr lang="da-DK" sz="1200" dirty="0" err="1">
                <a:solidFill>
                  <a:srgbClr val="FFFFFF"/>
                </a:solidFill>
                <a:ea typeface="Arial" charset="0"/>
              </a:rPr>
              <a:t>Increased</a:t>
            </a:r>
            <a:r>
              <a:rPr lang="da-DK" sz="1200" dirty="0">
                <a:solidFill>
                  <a:srgbClr val="FFFFFF"/>
                </a:solidFill>
                <a:ea typeface="Arial" charset="0"/>
              </a:rPr>
              <a:t> social </a:t>
            </a:r>
            <a:r>
              <a:rPr lang="da-DK" sz="1200" dirty="0" err="1">
                <a:solidFill>
                  <a:srgbClr val="FFFFFF"/>
                </a:solidFill>
                <a:ea typeface="Arial" charset="0"/>
              </a:rPr>
              <a:t>functioning</a:t>
            </a:r>
            <a:r>
              <a:rPr lang="da-DK" sz="1200" dirty="0">
                <a:solidFill>
                  <a:srgbClr val="FFFFFF"/>
                </a:solidFill>
                <a:ea typeface="Arial" charset="0"/>
              </a:rPr>
              <a:t> (OR=1.29)</a:t>
            </a:r>
          </a:p>
        </p:txBody>
      </p:sp>
      <p:sp>
        <p:nvSpPr>
          <p:cNvPr id="32" name="Afrundet rektangel 31"/>
          <p:cNvSpPr/>
          <p:nvPr/>
        </p:nvSpPr>
        <p:spPr bwMode="auto">
          <a:xfrm>
            <a:off x="4715688" y="2960222"/>
            <a:ext cx="3960000" cy="1222650"/>
          </a:xfrm>
          <a:prstGeom prst="roundRect">
            <a:avLst/>
          </a:prstGeom>
          <a:solidFill>
            <a:schemeClr val="accent3"/>
          </a:solidFill>
          <a:ln w="28575" cap="flat" cmpd="sng" algn="ctr">
            <a:noFill/>
            <a:prstDash val="solid"/>
            <a:round/>
            <a:headEnd type="none" w="med" len="med"/>
            <a:tailEnd type="none" w="med" len="med"/>
          </a:ln>
          <a:effectLst/>
        </p:spPr>
        <p:txBody>
          <a:bodyPr vert="horz" wrap="square" lIns="91440" tIns="72000" rIns="91440" bIns="108000" numCol="1" rtlCol="0" anchor="ctr" anchorCtr="0" compatLnSpc="1">
            <a:prstTxWarp prst="textNoShape">
              <a:avLst/>
            </a:prstTxWarp>
            <a:spAutoFit/>
          </a:bodyPr>
          <a:lstStyle/>
          <a:p>
            <a:r>
              <a:rPr lang="da-DK" sz="1200" b="1" dirty="0">
                <a:solidFill>
                  <a:srgbClr val="FFFFFF"/>
                </a:solidFill>
                <a:ea typeface="Arial" charset="0"/>
              </a:rPr>
              <a:t>Factors </a:t>
            </a:r>
            <a:r>
              <a:rPr lang="da-DK" sz="1200" b="1" dirty="0" err="1">
                <a:solidFill>
                  <a:srgbClr val="FFFFFF"/>
                </a:solidFill>
                <a:ea typeface="Arial" charset="0"/>
              </a:rPr>
              <a:t>Associated</a:t>
            </a:r>
            <a:r>
              <a:rPr lang="da-DK" sz="1200" b="1" dirty="0">
                <a:solidFill>
                  <a:srgbClr val="FFFFFF"/>
                </a:solidFill>
                <a:ea typeface="Arial" charset="0"/>
              </a:rPr>
              <a:t> With </a:t>
            </a:r>
            <a:br>
              <a:rPr lang="da-DK" sz="1200" b="1" dirty="0">
                <a:solidFill>
                  <a:srgbClr val="FFFFFF"/>
                </a:solidFill>
                <a:ea typeface="Arial" charset="0"/>
              </a:rPr>
            </a:br>
            <a:r>
              <a:rPr lang="da-DK" sz="1200" b="1" dirty="0" err="1">
                <a:solidFill>
                  <a:srgbClr val="FFFFFF"/>
                </a:solidFill>
                <a:ea typeface="Arial" charset="0"/>
              </a:rPr>
              <a:t>Decreased</a:t>
            </a:r>
            <a:r>
              <a:rPr lang="da-DK" sz="1200" b="1" dirty="0">
                <a:solidFill>
                  <a:srgbClr val="FFFFFF"/>
                </a:solidFill>
                <a:ea typeface="Arial" charset="0"/>
              </a:rPr>
              <a:t> Chance for </a:t>
            </a:r>
            <a:r>
              <a:rPr lang="da-DK" sz="1200" b="1" dirty="0" err="1">
                <a:solidFill>
                  <a:srgbClr val="FFFFFF"/>
                </a:solidFill>
                <a:ea typeface="Arial" charset="0"/>
              </a:rPr>
              <a:t>Relapse</a:t>
            </a:r>
            <a:r>
              <a:rPr lang="da-DK" sz="1200" b="1" baseline="30000" dirty="0">
                <a:solidFill>
                  <a:srgbClr val="FFFFFF"/>
                </a:solidFill>
                <a:ea typeface="Arial" charset="0"/>
              </a:rPr>
              <a:t>†</a:t>
            </a:r>
          </a:p>
          <a:p>
            <a:pPr marL="180975" indent="-180975">
              <a:buFont typeface="Arial"/>
              <a:buChar char="•"/>
            </a:pPr>
            <a:r>
              <a:rPr lang="da-DK" sz="1200" dirty="0" err="1">
                <a:solidFill>
                  <a:srgbClr val="FFFFFF"/>
                </a:solidFill>
                <a:ea typeface="Arial" charset="0"/>
              </a:rPr>
              <a:t>Number</a:t>
            </a:r>
            <a:r>
              <a:rPr lang="da-DK" sz="1200" dirty="0">
                <a:solidFill>
                  <a:srgbClr val="FFFFFF"/>
                </a:solidFill>
                <a:ea typeface="Arial" charset="0"/>
              </a:rPr>
              <a:t> of </a:t>
            </a:r>
            <a:r>
              <a:rPr lang="da-DK" sz="1200" dirty="0" err="1">
                <a:solidFill>
                  <a:srgbClr val="FFFFFF"/>
                </a:solidFill>
                <a:ea typeface="Arial" charset="0"/>
              </a:rPr>
              <a:t>years</a:t>
            </a:r>
            <a:r>
              <a:rPr lang="da-DK" sz="1200" dirty="0">
                <a:solidFill>
                  <a:srgbClr val="FFFFFF"/>
                </a:solidFill>
                <a:ea typeface="Arial" charset="0"/>
              </a:rPr>
              <a:t> </a:t>
            </a:r>
            <a:r>
              <a:rPr lang="da-DK" sz="1200" dirty="0" err="1">
                <a:solidFill>
                  <a:srgbClr val="FFFFFF"/>
                </a:solidFill>
                <a:ea typeface="Arial" charset="0"/>
              </a:rPr>
              <a:t>since</a:t>
            </a:r>
            <a:r>
              <a:rPr lang="da-DK" sz="1200" dirty="0">
                <a:solidFill>
                  <a:srgbClr val="FFFFFF"/>
                </a:solidFill>
                <a:ea typeface="Arial" charset="0"/>
              </a:rPr>
              <a:t> most recent hospital admission (OR=0.79)</a:t>
            </a:r>
          </a:p>
          <a:p>
            <a:pPr marL="180975" indent="-180975">
              <a:buFont typeface="Arial"/>
              <a:buChar char="•"/>
            </a:pPr>
            <a:r>
              <a:rPr lang="da-DK" sz="1200" dirty="0" err="1">
                <a:solidFill>
                  <a:srgbClr val="FFFFFF"/>
                </a:solidFill>
                <a:ea typeface="Arial" charset="0"/>
              </a:rPr>
              <a:t>Higher</a:t>
            </a:r>
            <a:r>
              <a:rPr lang="da-DK" sz="1200" dirty="0">
                <a:solidFill>
                  <a:srgbClr val="FFFFFF"/>
                </a:solidFill>
                <a:ea typeface="Arial" charset="0"/>
              </a:rPr>
              <a:t> GAF score (OR=0.93)</a:t>
            </a:r>
          </a:p>
        </p:txBody>
      </p:sp>
    </p:spTree>
    <p:extLst>
      <p:ext uri="{BB962C8B-B14F-4D97-AF65-F5344CB8AC3E}">
        <p14:creationId xmlns:p14="http://schemas.microsoft.com/office/powerpoint/2010/main" val="12653084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6784E1-409C-4428-8DC2-E375AA827811}">
  <ds:schemaRefs>
    <ds:schemaRef ds:uri="http://schemas.microsoft.com/sharepoint/v3/contenttype/forms"/>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FA420D85-8171-48BC-A4A0-33A64639BD21}">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Lundbeck Master 2012_v1</Template>
  <TotalTime>95</TotalTime>
  <Words>481</Words>
  <Application>Microsoft Office PowerPoint</Application>
  <PresentationFormat>On-screen Show (16:9)</PresentationFormat>
  <Paragraphs>25</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Lower Relapse Rates Can Be Expected to Result in Reduced Costs Associated With Schizophrenia</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883</cp:revision>
  <cp:lastPrinted>2019-03-08T14:25:58Z</cp:lastPrinted>
  <dcterms:created xsi:type="dcterms:W3CDTF">2015-03-27T12:02:31Z</dcterms:created>
  <dcterms:modified xsi:type="dcterms:W3CDTF">2022-02-23T12:24:05Z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